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2" r:id="rId2"/>
    <p:sldId id="258" r:id="rId3"/>
    <p:sldId id="260" r:id="rId4"/>
    <p:sldId id="265" r:id="rId5"/>
    <p:sldId id="266" r:id="rId6"/>
    <p:sldId id="289" r:id="rId7"/>
    <p:sldId id="267" r:id="rId8"/>
    <p:sldId id="268" r:id="rId9"/>
    <p:sldId id="264" r:id="rId10"/>
    <p:sldId id="270" r:id="rId11"/>
    <p:sldId id="271" r:id="rId12"/>
    <p:sldId id="273" r:id="rId13"/>
    <p:sldId id="276" r:id="rId14"/>
    <p:sldId id="275" r:id="rId15"/>
    <p:sldId id="277" r:id="rId16"/>
    <p:sldId id="279" r:id="rId17"/>
    <p:sldId id="280" r:id="rId18"/>
    <p:sldId id="287" r:id="rId19"/>
    <p:sldId id="274" r:id="rId20"/>
    <p:sldId id="281" r:id="rId21"/>
    <p:sldId id="282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660066"/>
    <a:srgbClr val="A3A3A3"/>
    <a:srgbClr val="F3F838"/>
    <a:srgbClr val="CEE44C"/>
    <a:srgbClr val="C8C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D49BA-E7B5-4F37-9C91-8A525E28B49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53494-3BDC-49E6-B1F4-249E56C3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4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E24-B66E-4B9D-A91E-8FD6DD512B9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1AE8-27DB-4D9A-BD60-472A57F55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E24-B66E-4B9D-A91E-8FD6DD512B9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1AE8-27DB-4D9A-BD60-472A57F55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E24-B66E-4B9D-A91E-8FD6DD512B9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1AE8-27DB-4D9A-BD60-472A57F55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1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E24-B66E-4B9D-A91E-8FD6DD512B9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1AE8-27DB-4D9A-BD60-472A57F55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E24-B66E-4B9D-A91E-8FD6DD512B9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1AE8-27DB-4D9A-BD60-472A57F55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E24-B66E-4B9D-A91E-8FD6DD512B9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1AE8-27DB-4D9A-BD60-472A57F55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E24-B66E-4B9D-A91E-8FD6DD512B9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1AE8-27DB-4D9A-BD60-472A57F55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E24-B66E-4B9D-A91E-8FD6DD512B9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1AE8-27DB-4D9A-BD60-472A57F55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E24-B66E-4B9D-A91E-8FD6DD512B9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1AE8-27DB-4D9A-BD60-472A57F55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E24-B66E-4B9D-A91E-8FD6DD512B9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1AE8-27DB-4D9A-BD60-472A57F55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E24-B66E-4B9D-A91E-8FD6DD512B9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1AE8-27DB-4D9A-BD60-472A57F55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C9E24-B66E-4B9D-A91E-8FD6DD512B9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1AE8-27DB-4D9A-BD60-472A57F553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.xml"/><Relationship Id="rId7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P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8598" y="1076208"/>
            <a:ext cx="8922186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b="1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vi-VN" sz="3735" b="1" dirty="0" smtClean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735" b="1" dirty="0" smtClean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735" b="1" dirty="0">
              <a:solidFill>
                <a:srgbClr val="EC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735" b="1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DỰ TIẾT HỌC NGÀY HÔM NAY</a:t>
            </a:r>
            <a:endParaRPr lang="en-US" sz="3200" b="1" dirty="0">
              <a:solidFill>
                <a:srgbClr val="EC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oa hướng dươ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>
          <a:xfrm>
            <a:off x="6040475" y="2892681"/>
            <a:ext cx="1581912" cy="1316736"/>
          </a:xfrm>
          <a:prstGeom prst="rect">
            <a:avLst/>
          </a:prstGeom>
        </p:spPr>
      </p:pic>
      <p:pic>
        <p:nvPicPr>
          <p:cNvPr id="9" name="Hoa hướng dươ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>
          <a:xfrm rot="855237">
            <a:off x="5297448" y="3334644"/>
            <a:ext cx="963491" cy="801981"/>
          </a:xfrm>
          <a:prstGeom prst="rect">
            <a:avLst/>
          </a:prstGeom>
        </p:spPr>
      </p:pic>
      <p:pic>
        <p:nvPicPr>
          <p:cNvPr id="10" name="Hoa hướng dươ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>
          <a:xfrm rot="19748677">
            <a:off x="5728814" y="3973728"/>
            <a:ext cx="963491" cy="801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ộ ảnh nền PowerPoint dành cho giáo viên - Mẫu hình nền PowerPoint chủ đề  học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406801" y="380950"/>
            <a:ext cx="5378398" cy="985099"/>
          </a:xfrm>
          <a:prstGeom prst="roundRect">
            <a:avLst/>
          </a:prstGeom>
          <a:solidFill>
            <a:srgbClr val="FFA7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3" y="1456361"/>
            <a:ext cx="11209866" cy="342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11952" y="1746999"/>
            <a:ext cx="9968096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lúc mơ </a:t>
            </a:r>
            <a:r>
              <a:rPr lang="nl-NL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</a:t>
            </a:r>
            <a:r>
              <a:rPr lang="nl-NL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tôi vẫn cảm nhận được bàn tay ram ráp của bà xoa nhẹ trên lưng.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594076" y="2462123"/>
            <a:ext cx="131263" cy="639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90002" y="1746999"/>
            <a:ext cx="174976" cy="724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454825" y="3083040"/>
            <a:ext cx="174216" cy="729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308946" y="2462123"/>
            <a:ext cx="146036" cy="609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628870" y="3140400"/>
            <a:ext cx="174216" cy="729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ung Hình Nền Powerpoint Đẹp Nhất (2021) ✔️ Cẩm Nang Tiếng Anh ✔️ - c-n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18"/>
          <p:cNvSpPr txBox="1"/>
          <p:nvPr/>
        </p:nvSpPr>
        <p:spPr>
          <a:xfrm>
            <a:off x="2417733" y="1201538"/>
            <a:ext cx="68658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Luyện</a:t>
            </a:r>
            <a:r>
              <a:rPr lang="en-US" altLang="zh-CN" sz="9600" dirty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9600" dirty="0" err="1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đọc</a:t>
            </a:r>
            <a:r>
              <a:rPr lang="en-US" altLang="zh-CN" sz="9600" dirty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endParaRPr lang="vi-VN" altLang="zh-CN" sz="9600" dirty="0" smtClean="0">
              <a:solidFill>
                <a:srgbClr val="47C21C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9600" dirty="0" err="1" smtClean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th</a:t>
            </a:r>
            <a:r>
              <a:rPr lang="vi-VN" altLang="zh-CN" sz="9600" dirty="0" smtClean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eo đoạn</a:t>
            </a:r>
            <a:endParaRPr lang="zh-CN" altLang="en-US" sz="9600" dirty="0">
              <a:solidFill>
                <a:srgbClr val="47C21C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9" y="0"/>
            <a:ext cx="10204172" cy="6858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665205" y="737902"/>
            <a:ext cx="4483804" cy="1994009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1017779" y="737902"/>
            <a:ext cx="564418" cy="4745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5445" y="2795645"/>
            <a:ext cx="8963041" cy="267946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952801" y="2795645"/>
            <a:ext cx="606773" cy="44621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969849" y="5538845"/>
            <a:ext cx="606773" cy="44621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dirty="0"/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5446" y="5538845"/>
            <a:ext cx="8963040" cy="1223199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8"/>
          <p:cNvSpPr txBox="1"/>
          <p:nvPr/>
        </p:nvSpPr>
        <p:spPr>
          <a:xfrm>
            <a:off x="2047498" y="1079140"/>
            <a:ext cx="8812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Luyện</a:t>
            </a:r>
            <a:r>
              <a:rPr lang="en-US" altLang="zh-CN" sz="8800" dirty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đọc</a:t>
            </a:r>
            <a:r>
              <a:rPr lang="en-US" altLang="zh-CN" sz="8800" dirty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hiểu</a:t>
            </a:r>
            <a:endParaRPr lang="zh-CN" altLang="en-US" sz="8800" dirty="0">
              <a:solidFill>
                <a:srgbClr val="47C21C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03701" y="3360147"/>
            <a:ext cx="4894941" cy="2542941"/>
            <a:chOff x="223520" y="304165"/>
            <a:chExt cx="9212580" cy="5559300"/>
          </a:xfrm>
        </p:grpSpPr>
        <p:pic>
          <p:nvPicPr>
            <p:cNvPr id="7" name="图片 17" descr="69a8f3e94da59fb9c00491d0266be90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520" y="304165"/>
              <a:ext cx="3070225" cy="222504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920240" y="304289"/>
              <a:ext cx="7515860" cy="5559176"/>
              <a:chOff x="1920240" y="304289"/>
              <a:chExt cx="7515860" cy="5559176"/>
            </a:xfrm>
          </p:grpSpPr>
          <p:pic>
            <p:nvPicPr>
              <p:cNvPr id="9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0240" y="304289"/>
                <a:ext cx="7515860" cy="555917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45158" y="2431922"/>
                <a:ext cx="5666021" cy="1682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pPr algn="ctr"/>
                <a:endParaRPr lang="en-US" sz="4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8" y="0"/>
            <a:ext cx="11029244" cy="6858000"/>
          </a:xfrm>
          <a:prstGeom prst="rect">
            <a:avLst/>
          </a:prstGeom>
        </p:spPr>
      </p:pic>
      <p:sp>
        <p:nvSpPr>
          <p:cNvPr id="7" name="文本框 18"/>
          <p:cNvSpPr txBox="1"/>
          <p:nvPr/>
        </p:nvSpPr>
        <p:spPr>
          <a:xfrm>
            <a:off x="2095242" y="-34725"/>
            <a:ext cx="773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Luyện</a:t>
            </a:r>
            <a:r>
              <a:rPr lang="en-US" altLang="zh-CN" sz="3200" dirty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hiểu</a:t>
            </a:r>
            <a:endParaRPr lang="zh-CN" altLang="en-US" sz="3200" dirty="0">
              <a:solidFill>
                <a:srgbClr val="47C21C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" y="22578"/>
            <a:ext cx="12183714" cy="696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71" y="681979"/>
            <a:ext cx="9379180" cy="130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66" y="1699659"/>
            <a:ext cx="10519362" cy="502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982395" y="864989"/>
            <a:ext cx="8912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tóc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392007" y="1940664"/>
            <a:ext cx="8896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Mái tóc bà đã điểm bạc, luôn được búi cao gọn gàng.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Mỗi khi gội đầu xong, bà thường xõa tóc để hong khô.</a:t>
            </a:r>
            <a:endParaRPr lang="en-US" sz="4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rất thích lùa tay vào tóc bà, tìm những </a:t>
            </a:r>
            <a:r>
              <a:rPr lang="nl-NL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 tóc sâu.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5765" y="661786"/>
            <a:ext cx="728315" cy="67008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84965" y="936658"/>
            <a:ext cx="711204" cy="5083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" y="0"/>
            <a:ext cx="12161501" cy="664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55" y="608833"/>
            <a:ext cx="10228615" cy="130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093258" y="864293"/>
            <a:ext cx="983257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68" y="1968609"/>
            <a:ext cx="5541710" cy="2142507"/>
          </a:xfrm>
          <a:prstGeom prst="rect">
            <a:avLst/>
          </a:prstGeom>
        </p:spPr>
      </p:pic>
      <p:pic>
        <p:nvPicPr>
          <p:cNvPr id="12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11" y="4139692"/>
            <a:ext cx="5250278" cy="1779863"/>
          </a:xfrm>
          <a:prstGeom prst="rect">
            <a:avLst/>
          </a:prstGeom>
        </p:spPr>
      </p:pic>
      <p:pic>
        <p:nvPicPr>
          <p:cNvPr id="15" name="PA_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89" y="4125404"/>
            <a:ext cx="5532989" cy="1779863"/>
          </a:xfrm>
          <a:prstGeom prst="rect">
            <a:avLst/>
          </a:prstGeom>
        </p:spPr>
      </p:pic>
      <p:pic>
        <p:nvPicPr>
          <p:cNvPr id="17" name="PA_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69" y="1945800"/>
            <a:ext cx="5449654" cy="2313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8450" y="2704271"/>
            <a:ext cx="3743505" cy="617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12004" y="2672625"/>
            <a:ext cx="409981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1" y="2800022"/>
            <a:ext cx="3707092" cy="617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60064" y="4796386"/>
            <a:ext cx="3021796" cy="617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26772" y="4773844"/>
            <a:ext cx="3705184" cy="617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65620" y="2689251"/>
            <a:ext cx="402307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15336" y="4634745"/>
            <a:ext cx="383067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4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12542" y="4634745"/>
            <a:ext cx="276187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endParaRPr lang="en-US" sz="4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4432" y="661786"/>
            <a:ext cx="728315" cy="67008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455757" y="936658"/>
            <a:ext cx="711204" cy="5083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27" grpId="0"/>
      <p:bldP spid="27" grpId="1"/>
      <p:bldP spid="28" grpId="0"/>
      <p:bldP spid="29" grpId="0"/>
      <p:bldP spid="29" grpId="1"/>
      <p:bldP spid="20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" y="0"/>
            <a:ext cx="121702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08" y="689472"/>
            <a:ext cx="9724657" cy="130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88" y="2912916"/>
            <a:ext cx="10257443" cy="194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618374" y="894750"/>
            <a:ext cx="938457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56111" y="3345738"/>
            <a:ext cx="934077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bà ấm áp khi kể chuyện. </a:t>
            </a:r>
            <a:endParaRPr lang="en-US" sz="4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67420" y="719660"/>
            <a:ext cx="728315" cy="67008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7170" y="994532"/>
            <a:ext cx="711204" cy="5083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23;p37"/>
          <p:cNvSpPr/>
          <p:nvPr/>
        </p:nvSpPr>
        <p:spPr>
          <a:xfrm rot="10800000" flipH="1">
            <a:off x="-593007" y="1569660"/>
            <a:ext cx="13110273" cy="4274549"/>
          </a:xfrm>
          <a:custGeom>
            <a:avLst/>
            <a:gdLst/>
            <a:ahLst/>
            <a:cxnLst/>
            <a:rect l="l" t="t" r="r" b="b"/>
            <a:pathLst>
              <a:path w="36826" h="21196" extrusionOk="0">
                <a:moveTo>
                  <a:pt x="34503" y="8007"/>
                </a:moveTo>
                <a:lnTo>
                  <a:pt x="34503" y="8007"/>
                </a:lnTo>
                <a:cubicBezTo>
                  <a:pt x="35340" y="9555"/>
                  <a:pt x="35570" y="11355"/>
                  <a:pt x="34691" y="13342"/>
                </a:cubicBezTo>
                <a:cubicBezTo>
                  <a:pt x="32704" y="17841"/>
                  <a:pt x="27347" y="19033"/>
                  <a:pt x="22891" y="19619"/>
                </a:cubicBezTo>
                <a:cubicBezTo>
                  <a:pt x="24251" y="19326"/>
                  <a:pt x="25569" y="18929"/>
                  <a:pt x="26782" y="18469"/>
                </a:cubicBezTo>
                <a:cubicBezTo>
                  <a:pt x="30988" y="16899"/>
                  <a:pt x="35612" y="12987"/>
                  <a:pt x="34503" y="8007"/>
                </a:cubicBezTo>
                <a:close/>
                <a:moveTo>
                  <a:pt x="15881" y="788"/>
                </a:moveTo>
                <a:cubicBezTo>
                  <a:pt x="14584" y="1039"/>
                  <a:pt x="13349" y="1395"/>
                  <a:pt x="12178" y="1918"/>
                </a:cubicBezTo>
                <a:cubicBezTo>
                  <a:pt x="12042" y="1995"/>
                  <a:pt x="12121" y="2216"/>
                  <a:pt x="12266" y="2216"/>
                </a:cubicBezTo>
                <a:cubicBezTo>
                  <a:pt x="12278" y="2216"/>
                  <a:pt x="12290" y="2214"/>
                  <a:pt x="12303" y="2211"/>
                </a:cubicBezTo>
                <a:cubicBezTo>
                  <a:pt x="14418" y="1656"/>
                  <a:pt x="16552" y="1394"/>
                  <a:pt x="18682" y="1394"/>
                </a:cubicBezTo>
                <a:cubicBezTo>
                  <a:pt x="21610" y="1394"/>
                  <a:pt x="24531" y="1888"/>
                  <a:pt x="27389" y="2797"/>
                </a:cubicBezTo>
                <a:cubicBezTo>
                  <a:pt x="29272" y="3404"/>
                  <a:pt x="31344" y="4492"/>
                  <a:pt x="32892" y="5956"/>
                </a:cubicBezTo>
                <a:cubicBezTo>
                  <a:pt x="33771" y="7379"/>
                  <a:pt x="34189" y="9053"/>
                  <a:pt x="33813" y="10748"/>
                </a:cubicBezTo>
                <a:cubicBezTo>
                  <a:pt x="33269" y="13175"/>
                  <a:pt x="31469" y="15163"/>
                  <a:pt x="29419" y="16460"/>
                </a:cubicBezTo>
                <a:cubicBezTo>
                  <a:pt x="27180" y="17862"/>
                  <a:pt x="24606" y="18594"/>
                  <a:pt x="22033" y="19054"/>
                </a:cubicBezTo>
                <a:cubicBezTo>
                  <a:pt x="20443" y="19329"/>
                  <a:pt x="18813" y="19515"/>
                  <a:pt x="17189" y="19515"/>
                </a:cubicBezTo>
                <a:cubicBezTo>
                  <a:pt x="15969" y="19515"/>
                  <a:pt x="14752" y="19410"/>
                  <a:pt x="13559" y="19159"/>
                </a:cubicBezTo>
                <a:cubicBezTo>
                  <a:pt x="8432" y="18113"/>
                  <a:pt x="3850" y="13677"/>
                  <a:pt x="4938" y="8111"/>
                </a:cubicBezTo>
                <a:cubicBezTo>
                  <a:pt x="4964" y="7920"/>
                  <a:pt x="4810" y="7790"/>
                  <a:pt x="4662" y="7790"/>
                </a:cubicBezTo>
                <a:cubicBezTo>
                  <a:pt x="4568" y="7790"/>
                  <a:pt x="4477" y="7843"/>
                  <a:pt x="4436" y="7965"/>
                </a:cubicBezTo>
                <a:cubicBezTo>
                  <a:pt x="3139" y="12568"/>
                  <a:pt x="6507" y="17129"/>
                  <a:pt x="10587" y="18908"/>
                </a:cubicBezTo>
                <a:cubicBezTo>
                  <a:pt x="11278" y="19222"/>
                  <a:pt x="11989" y="19452"/>
                  <a:pt x="12701" y="19661"/>
                </a:cubicBezTo>
                <a:cubicBezTo>
                  <a:pt x="11006" y="19347"/>
                  <a:pt x="9353" y="18866"/>
                  <a:pt x="7784" y="18113"/>
                </a:cubicBezTo>
                <a:cubicBezTo>
                  <a:pt x="5775" y="17171"/>
                  <a:pt x="3766" y="15686"/>
                  <a:pt x="3097" y="13468"/>
                </a:cubicBezTo>
                <a:cubicBezTo>
                  <a:pt x="2385" y="11083"/>
                  <a:pt x="3348" y="8404"/>
                  <a:pt x="4771" y="6479"/>
                </a:cubicBezTo>
                <a:cubicBezTo>
                  <a:pt x="7386" y="2922"/>
                  <a:pt x="11613" y="1227"/>
                  <a:pt x="15881" y="788"/>
                </a:cubicBezTo>
                <a:close/>
                <a:moveTo>
                  <a:pt x="18537" y="0"/>
                </a:moveTo>
                <a:cubicBezTo>
                  <a:pt x="14256" y="0"/>
                  <a:pt x="9933" y="864"/>
                  <a:pt x="6486" y="3529"/>
                </a:cubicBezTo>
                <a:cubicBezTo>
                  <a:pt x="2804" y="6375"/>
                  <a:pt x="0" y="12003"/>
                  <a:pt x="3327" y="16167"/>
                </a:cubicBezTo>
                <a:cubicBezTo>
                  <a:pt x="6481" y="20119"/>
                  <a:pt x="12490" y="21196"/>
                  <a:pt x="17342" y="21196"/>
                </a:cubicBezTo>
                <a:cubicBezTo>
                  <a:pt x="17576" y="21196"/>
                  <a:pt x="17808" y="21193"/>
                  <a:pt x="18036" y="21189"/>
                </a:cubicBezTo>
                <a:cubicBezTo>
                  <a:pt x="20945" y="21147"/>
                  <a:pt x="23895" y="20770"/>
                  <a:pt x="26720" y="20101"/>
                </a:cubicBezTo>
                <a:cubicBezTo>
                  <a:pt x="29314" y="19515"/>
                  <a:pt x="31909" y="18510"/>
                  <a:pt x="33834" y="16585"/>
                </a:cubicBezTo>
                <a:cubicBezTo>
                  <a:pt x="35717" y="14702"/>
                  <a:pt x="36826" y="12024"/>
                  <a:pt x="36177" y="9346"/>
                </a:cubicBezTo>
                <a:cubicBezTo>
                  <a:pt x="35654" y="7128"/>
                  <a:pt x="34147" y="5329"/>
                  <a:pt x="32306" y="4052"/>
                </a:cubicBezTo>
                <a:cubicBezTo>
                  <a:pt x="29837" y="1583"/>
                  <a:pt x="25924" y="600"/>
                  <a:pt x="22493" y="223"/>
                </a:cubicBezTo>
                <a:cubicBezTo>
                  <a:pt x="21197" y="84"/>
                  <a:pt x="19869" y="0"/>
                  <a:pt x="185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文本框 18"/>
          <p:cNvSpPr txBox="1"/>
          <p:nvPr/>
        </p:nvSpPr>
        <p:spPr>
          <a:xfrm>
            <a:off x="219920" y="0"/>
            <a:ext cx="11667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8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    </a:t>
            </a:r>
            <a:r>
              <a:rPr lang="en-US" altLang="zh-CN" sz="48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Tình</a:t>
            </a:r>
            <a:r>
              <a:rPr lang="en-US" altLang="zh-CN" sz="48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cảm</a:t>
            </a:r>
            <a:r>
              <a:rPr lang="en-US" altLang="zh-CN" sz="48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của</a:t>
            </a:r>
            <a:r>
              <a:rPr lang="en-US" altLang="zh-CN" sz="48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bà</a:t>
            </a:r>
            <a:r>
              <a:rPr lang="en-US" altLang="zh-CN" sz="48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dành</a:t>
            </a:r>
            <a:r>
              <a:rPr lang="en-US" altLang="zh-CN" sz="48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cho</a:t>
            </a:r>
            <a:r>
              <a:rPr lang="en-US" altLang="zh-CN" sz="48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bạn</a:t>
            </a:r>
            <a:r>
              <a:rPr lang="en-US" altLang="zh-CN" sz="48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nhỏ</a:t>
            </a:r>
            <a:r>
              <a:rPr lang="en-US" altLang="zh-CN" sz="48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như</a:t>
            </a:r>
            <a:r>
              <a:rPr lang="en-US" altLang="zh-CN" sz="48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thế</a:t>
            </a:r>
            <a:r>
              <a:rPr lang="en-US" altLang="zh-CN" sz="48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48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?</a:t>
            </a:r>
            <a:endParaRPr lang="zh-CN" altLang="en-US" sz="4800" b="1" dirty="0">
              <a:ln w="66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5" name="文本框 18"/>
          <p:cNvSpPr txBox="1"/>
          <p:nvPr/>
        </p:nvSpPr>
        <p:spPr>
          <a:xfrm>
            <a:off x="1586641" y="2854165"/>
            <a:ext cx="94791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    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Bà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luôn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quan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tâm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,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yêu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thương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bạn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nhỏ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hết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lòng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qua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những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việc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làm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quen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thuộc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hằng</a:t>
            </a:r>
            <a:r>
              <a:rPr lang="en-US" altLang="zh-CN" sz="44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ngày</a:t>
            </a:r>
            <a:r>
              <a:rPr lang="en-US" altLang="zh-CN" sz="4400" b="1" dirty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.</a:t>
            </a:r>
            <a:endParaRPr lang="zh-CN" altLang="en-US" sz="4400" b="1" dirty="0">
              <a:ln w="66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anh123.com/wp-content/uploads/2020/10/hinh-nen-powerpoint-de-thuong18-1024x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223;p37"/>
          <p:cNvSpPr/>
          <p:nvPr/>
        </p:nvSpPr>
        <p:spPr>
          <a:xfrm rot="10800000" flipH="1">
            <a:off x="3430455" y="43497"/>
            <a:ext cx="5917989" cy="1431829"/>
          </a:xfrm>
          <a:custGeom>
            <a:avLst/>
            <a:gdLst/>
            <a:ahLst/>
            <a:cxnLst/>
            <a:rect l="l" t="t" r="r" b="b"/>
            <a:pathLst>
              <a:path w="36826" h="21196" extrusionOk="0">
                <a:moveTo>
                  <a:pt x="34503" y="8007"/>
                </a:moveTo>
                <a:lnTo>
                  <a:pt x="34503" y="8007"/>
                </a:lnTo>
                <a:cubicBezTo>
                  <a:pt x="35340" y="9555"/>
                  <a:pt x="35570" y="11355"/>
                  <a:pt x="34691" y="13342"/>
                </a:cubicBezTo>
                <a:cubicBezTo>
                  <a:pt x="32704" y="17841"/>
                  <a:pt x="27347" y="19033"/>
                  <a:pt x="22891" y="19619"/>
                </a:cubicBezTo>
                <a:cubicBezTo>
                  <a:pt x="24251" y="19326"/>
                  <a:pt x="25569" y="18929"/>
                  <a:pt x="26782" y="18469"/>
                </a:cubicBezTo>
                <a:cubicBezTo>
                  <a:pt x="30988" y="16899"/>
                  <a:pt x="35612" y="12987"/>
                  <a:pt x="34503" y="8007"/>
                </a:cubicBezTo>
                <a:close/>
                <a:moveTo>
                  <a:pt x="15881" y="788"/>
                </a:moveTo>
                <a:cubicBezTo>
                  <a:pt x="14584" y="1039"/>
                  <a:pt x="13349" y="1395"/>
                  <a:pt x="12178" y="1918"/>
                </a:cubicBezTo>
                <a:cubicBezTo>
                  <a:pt x="12042" y="1995"/>
                  <a:pt x="12121" y="2216"/>
                  <a:pt x="12266" y="2216"/>
                </a:cubicBezTo>
                <a:cubicBezTo>
                  <a:pt x="12278" y="2216"/>
                  <a:pt x="12290" y="2214"/>
                  <a:pt x="12303" y="2211"/>
                </a:cubicBezTo>
                <a:cubicBezTo>
                  <a:pt x="14418" y="1656"/>
                  <a:pt x="16552" y="1394"/>
                  <a:pt x="18682" y="1394"/>
                </a:cubicBezTo>
                <a:cubicBezTo>
                  <a:pt x="21610" y="1394"/>
                  <a:pt x="24531" y="1888"/>
                  <a:pt x="27389" y="2797"/>
                </a:cubicBezTo>
                <a:cubicBezTo>
                  <a:pt x="29272" y="3404"/>
                  <a:pt x="31344" y="4492"/>
                  <a:pt x="32892" y="5956"/>
                </a:cubicBezTo>
                <a:cubicBezTo>
                  <a:pt x="33771" y="7379"/>
                  <a:pt x="34189" y="9053"/>
                  <a:pt x="33813" y="10748"/>
                </a:cubicBezTo>
                <a:cubicBezTo>
                  <a:pt x="33269" y="13175"/>
                  <a:pt x="31469" y="15163"/>
                  <a:pt x="29419" y="16460"/>
                </a:cubicBezTo>
                <a:cubicBezTo>
                  <a:pt x="27180" y="17862"/>
                  <a:pt x="24606" y="18594"/>
                  <a:pt x="22033" y="19054"/>
                </a:cubicBezTo>
                <a:cubicBezTo>
                  <a:pt x="20443" y="19329"/>
                  <a:pt x="18813" y="19515"/>
                  <a:pt x="17189" y="19515"/>
                </a:cubicBezTo>
                <a:cubicBezTo>
                  <a:pt x="15969" y="19515"/>
                  <a:pt x="14752" y="19410"/>
                  <a:pt x="13559" y="19159"/>
                </a:cubicBezTo>
                <a:cubicBezTo>
                  <a:pt x="8432" y="18113"/>
                  <a:pt x="3850" y="13677"/>
                  <a:pt x="4938" y="8111"/>
                </a:cubicBezTo>
                <a:cubicBezTo>
                  <a:pt x="4964" y="7920"/>
                  <a:pt x="4810" y="7790"/>
                  <a:pt x="4662" y="7790"/>
                </a:cubicBezTo>
                <a:cubicBezTo>
                  <a:pt x="4568" y="7790"/>
                  <a:pt x="4477" y="7843"/>
                  <a:pt x="4436" y="7965"/>
                </a:cubicBezTo>
                <a:cubicBezTo>
                  <a:pt x="3139" y="12568"/>
                  <a:pt x="6507" y="17129"/>
                  <a:pt x="10587" y="18908"/>
                </a:cubicBezTo>
                <a:cubicBezTo>
                  <a:pt x="11278" y="19222"/>
                  <a:pt x="11989" y="19452"/>
                  <a:pt x="12701" y="19661"/>
                </a:cubicBezTo>
                <a:cubicBezTo>
                  <a:pt x="11006" y="19347"/>
                  <a:pt x="9353" y="18866"/>
                  <a:pt x="7784" y="18113"/>
                </a:cubicBezTo>
                <a:cubicBezTo>
                  <a:pt x="5775" y="17171"/>
                  <a:pt x="3766" y="15686"/>
                  <a:pt x="3097" y="13468"/>
                </a:cubicBezTo>
                <a:cubicBezTo>
                  <a:pt x="2385" y="11083"/>
                  <a:pt x="3348" y="8404"/>
                  <a:pt x="4771" y="6479"/>
                </a:cubicBezTo>
                <a:cubicBezTo>
                  <a:pt x="7386" y="2922"/>
                  <a:pt x="11613" y="1227"/>
                  <a:pt x="15881" y="788"/>
                </a:cubicBezTo>
                <a:close/>
                <a:moveTo>
                  <a:pt x="18537" y="0"/>
                </a:moveTo>
                <a:cubicBezTo>
                  <a:pt x="14256" y="0"/>
                  <a:pt x="9933" y="864"/>
                  <a:pt x="6486" y="3529"/>
                </a:cubicBezTo>
                <a:cubicBezTo>
                  <a:pt x="2804" y="6375"/>
                  <a:pt x="0" y="12003"/>
                  <a:pt x="3327" y="16167"/>
                </a:cubicBezTo>
                <a:cubicBezTo>
                  <a:pt x="6481" y="20119"/>
                  <a:pt x="12490" y="21196"/>
                  <a:pt x="17342" y="21196"/>
                </a:cubicBezTo>
                <a:cubicBezTo>
                  <a:pt x="17576" y="21196"/>
                  <a:pt x="17808" y="21193"/>
                  <a:pt x="18036" y="21189"/>
                </a:cubicBezTo>
                <a:cubicBezTo>
                  <a:pt x="20945" y="21147"/>
                  <a:pt x="23895" y="20770"/>
                  <a:pt x="26720" y="20101"/>
                </a:cubicBezTo>
                <a:cubicBezTo>
                  <a:pt x="29314" y="19515"/>
                  <a:pt x="31909" y="18510"/>
                  <a:pt x="33834" y="16585"/>
                </a:cubicBezTo>
                <a:cubicBezTo>
                  <a:pt x="35717" y="14702"/>
                  <a:pt x="36826" y="12024"/>
                  <a:pt x="36177" y="9346"/>
                </a:cubicBezTo>
                <a:cubicBezTo>
                  <a:pt x="35654" y="7128"/>
                  <a:pt x="34147" y="5329"/>
                  <a:pt x="32306" y="4052"/>
                </a:cubicBezTo>
                <a:cubicBezTo>
                  <a:pt x="29837" y="1583"/>
                  <a:pt x="25924" y="600"/>
                  <a:pt x="22493" y="223"/>
                </a:cubicBezTo>
                <a:cubicBezTo>
                  <a:pt x="21197" y="84"/>
                  <a:pt x="19869" y="0"/>
                  <a:pt x="185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文本框 18"/>
          <p:cNvSpPr txBox="1"/>
          <p:nvPr/>
        </p:nvSpPr>
        <p:spPr>
          <a:xfrm>
            <a:off x="4225620" y="384917"/>
            <a:ext cx="503298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265" b="1" dirty="0" err="1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Liên</a:t>
            </a:r>
            <a:r>
              <a:rPr lang="en-US" altLang="zh-CN" sz="4265" b="1" dirty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265" b="1" dirty="0" err="1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hệ</a:t>
            </a:r>
            <a:r>
              <a:rPr lang="en-US" altLang="zh-CN" sz="4265" b="1" dirty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265" b="1" dirty="0" err="1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bản</a:t>
            </a:r>
            <a:r>
              <a:rPr lang="en-US" altLang="zh-CN" sz="4265" b="1" dirty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4265" b="1" dirty="0" err="1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thân</a:t>
            </a:r>
            <a:endParaRPr lang="zh-CN" altLang="en-US" sz="4265" b="1" dirty="0">
              <a:ln w="66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12" name="文本框 18"/>
          <p:cNvSpPr txBox="1"/>
          <p:nvPr/>
        </p:nvSpPr>
        <p:spPr>
          <a:xfrm>
            <a:off x="147327" y="2008472"/>
            <a:ext cx="11753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4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4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88" y="0"/>
            <a:ext cx="7100712" cy="68441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199" y="2483804"/>
            <a:ext cx="4651023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96703" y="658473"/>
            <a:ext cx="4402672" cy="1166858"/>
          </a:xfrm>
          <a:prstGeom prst="horizontalScroll">
            <a:avLst/>
          </a:prstGeom>
          <a:solidFill>
            <a:srgbClr val="F3F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Hoa hướng dươ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>
          <a:xfrm>
            <a:off x="105294" y="633525"/>
            <a:ext cx="1581912" cy="13167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7743" y="1091838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" y="0"/>
            <a:ext cx="121702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86" y="574951"/>
            <a:ext cx="9724657" cy="27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952689" y="1082214"/>
            <a:ext cx="8599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Vì</a:t>
            </a:r>
            <a:r>
              <a:rPr lang="en-US" sz="4000" b="1" dirty="0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solidFill>
                  <a:srgbClr val="002060"/>
                </a:solidFill>
                <a:latin typeface="Aril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l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67420" y="821259"/>
            <a:ext cx="728315" cy="67008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7170" y="1096131"/>
            <a:ext cx="711204" cy="5083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1" y="3436533"/>
            <a:ext cx="9443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4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177" y="4295886"/>
            <a:ext cx="1120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yếm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4741" y="5190587"/>
            <a:ext cx="1120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anh123.com/wp-content/uploads/2020/10/hinh-nen-powerpoint-de-thuong18-1024x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255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223;p37"/>
          <p:cNvSpPr/>
          <p:nvPr/>
        </p:nvSpPr>
        <p:spPr>
          <a:xfrm rot="10800000" flipH="1">
            <a:off x="2712824" y="1076444"/>
            <a:ext cx="8190527" cy="2725391"/>
          </a:xfrm>
          <a:custGeom>
            <a:avLst/>
            <a:gdLst/>
            <a:ahLst/>
            <a:cxnLst/>
            <a:rect l="l" t="t" r="r" b="b"/>
            <a:pathLst>
              <a:path w="36826" h="21196" extrusionOk="0">
                <a:moveTo>
                  <a:pt x="34503" y="8007"/>
                </a:moveTo>
                <a:lnTo>
                  <a:pt x="34503" y="8007"/>
                </a:lnTo>
                <a:cubicBezTo>
                  <a:pt x="35340" y="9555"/>
                  <a:pt x="35570" y="11355"/>
                  <a:pt x="34691" y="13342"/>
                </a:cubicBezTo>
                <a:cubicBezTo>
                  <a:pt x="32704" y="17841"/>
                  <a:pt x="27347" y="19033"/>
                  <a:pt x="22891" y="19619"/>
                </a:cubicBezTo>
                <a:cubicBezTo>
                  <a:pt x="24251" y="19326"/>
                  <a:pt x="25569" y="18929"/>
                  <a:pt x="26782" y="18469"/>
                </a:cubicBezTo>
                <a:cubicBezTo>
                  <a:pt x="30988" y="16899"/>
                  <a:pt x="35612" y="12987"/>
                  <a:pt x="34503" y="8007"/>
                </a:cubicBezTo>
                <a:close/>
                <a:moveTo>
                  <a:pt x="15881" y="788"/>
                </a:moveTo>
                <a:cubicBezTo>
                  <a:pt x="14584" y="1039"/>
                  <a:pt x="13349" y="1395"/>
                  <a:pt x="12178" y="1918"/>
                </a:cubicBezTo>
                <a:cubicBezTo>
                  <a:pt x="12042" y="1995"/>
                  <a:pt x="12121" y="2216"/>
                  <a:pt x="12266" y="2216"/>
                </a:cubicBezTo>
                <a:cubicBezTo>
                  <a:pt x="12278" y="2216"/>
                  <a:pt x="12290" y="2214"/>
                  <a:pt x="12303" y="2211"/>
                </a:cubicBezTo>
                <a:cubicBezTo>
                  <a:pt x="14418" y="1656"/>
                  <a:pt x="16552" y="1394"/>
                  <a:pt x="18682" y="1394"/>
                </a:cubicBezTo>
                <a:cubicBezTo>
                  <a:pt x="21610" y="1394"/>
                  <a:pt x="24531" y="1888"/>
                  <a:pt x="27389" y="2797"/>
                </a:cubicBezTo>
                <a:cubicBezTo>
                  <a:pt x="29272" y="3404"/>
                  <a:pt x="31344" y="4492"/>
                  <a:pt x="32892" y="5956"/>
                </a:cubicBezTo>
                <a:cubicBezTo>
                  <a:pt x="33771" y="7379"/>
                  <a:pt x="34189" y="9053"/>
                  <a:pt x="33813" y="10748"/>
                </a:cubicBezTo>
                <a:cubicBezTo>
                  <a:pt x="33269" y="13175"/>
                  <a:pt x="31469" y="15163"/>
                  <a:pt x="29419" y="16460"/>
                </a:cubicBezTo>
                <a:cubicBezTo>
                  <a:pt x="27180" y="17862"/>
                  <a:pt x="24606" y="18594"/>
                  <a:pt x="22033" y="19054"/>
                </a:cubicBezTo>
                <a:cubicBezTo>
                  <a:pt x="20443" y="19329"/>
                  <a:pt x="18813" y="19515"/>
                  <a:pt x="17189" y="19515"/>
                </a:cubicBezTo>
                <a:cubicBezTo>
                  <a:pt x="15969" y="19515"/>
                  <a:pt x="14752" y="19410"/>
                  <a:pt x="13559" y="19159"/>
                </a:cubicBezTo>
                <a:cubicBezTo>
                  <a:pt x="8432" y="18113"/>
                  <a:pt x="3850" y="13677"/>
                  <a:pt x="4938" y="8111"/>
                </a:cubicBezTo>
                <a:cubicBezTo>
                  <a:pt x="4964" y="7920"/>
                  <a:pt x="4810" y="7790"/>
                  <a:pt x="4662" y="7790"/>
                </a:cubicBezTo>
                <a:cubicBezTo>
                  <a:pt x="4568" y="7790"/>
                  <a:pt x="4477" y="7843"/>
                  <a:pt x="4436" y="7965"/>
                </a:cubicBezTo>
                <a:cubicBezTo>
                  <a:pt x="3139" y="12568"/>
                  <a:pt x="6507" y="17129"/>
                  <a:pt x="10587" y="18908"/>
                </a:cubicBezTo>
                <a:cubicBezTo>
                  <a:pt x="11278" y="19222"/>
                  <a:pt x="11989" y="19452"/>
                  <a:pt x="12701" y="19661"/>
                </a:cubicBezTo>
                <a:cubicBezTo>
                  <a:pt x="11006" y="19347"/>
                  <a:pt x="9353" y="18866"/>
                  <a:pt x="7784" y="18113"/>
                </a:cubicBezTo>
                <a:cubicBezTo>
                  <a:pt x="5775" y="17171"/>
                  <a:pt x="3766" y="15686"/>
                  <a:pt x="3097" y="13468"/>
                </a:cubicBezTo>
                <a:cubicBezTo>
                  <a:pt x="2385" y="11083"/>
                  <a:pt x="3348" y="8404"/>
                  <a:pt x="4771" y="6479"/>
                </a:cubicBezTo>
                <a:cubicBezTo>
                  <a:pt x="7386" y="2922"/>
                  <a:pt x="11613" y="1227"/>
                  <a:pt x="15881" y="788"/>
                </a:cubicBezTo>
                <a:close/>
                <a:moveTo>
                  <a:pt x="18537" y="0"/>
                </a:moveTo>
                <a:cubicBezTo>
                  <a:pt x="14256" y="0"/>
                  <a:pt x="9933" y="864"/>
                  <a:pt x="6486" y="3529"/>
                </a:cubicBezTo>
                <a:cubicBezTo>
                  <a:pt x="2804" y="6375"/>
                  <a:pt x="0" y="12003"/>
                  <a:pt x="3327" y="16167"/>
                </a:cubicBezTo>
                <a:cubicBezTo>
                  <a:pt x="6481" y="20119"/>
                  <a:pt x="12490" y="21196"/>
                  <a:pt x="17342" y="21196"/>
                </a:cubicBezTo>
                <a:cubicBezTo>
                  <a:pt x="17576" y="21196"/>
                  <a:pt x="17808" y="21193"/>
                  <a:pt x="18036" y="21189"/>
                </a:cubicBezTo>
                <a:cubicBezTo>
                  <a:pt x="20945" y="21147"/>
                  <a:pt x="23895" y="20770"/>
                  <a:pt x="26720" y="20101"/>
                </a:cubicBezTo>
                <a:cubicBezTo>
                  <a:pt x="29314" y="19515"/>
                  <a:pt x="31909" y="18510"/>
                  <a:pt x="33834" y="16585"/>
                </a:cubicBezTo>
                <a:cubicBezTo>
                  <a:pt x="35717" y="14702"/>
                  <a:pt x="36826" y="12024"/>
                  <a:pt x="36177" y="9346"/>
                </a:cubicBezTo>
                <a:cubicBezTo>
                  <a:pt x="35654" y="7128"/>
                  <a:pt x="34147" y="5329"/>
                  <a:pt x="32306" y="4052"/>
                </a:cubicBezTo>
                <a:cubicBezTo>
                  <a:pt x="29837" y="1583"/>
                  <a:pt x="25924" y="600"/>
                  <a:pt x="22493" y="223"/>
                </a:cubicBezTo>
                <a:cubicBezTo>
                  <a:pt x="21197" y="84"/>
                  <a:pt x="19869" y="0"/>
                  <a:pt x="185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文本框 18"/>
          <p:cNvSpPr txBox="1"/>
          <p:nvPr/>
        </p:nvSpPr>
        <p:spPr>
          <a:xfrm>
            <a:off x="4144597" y="1946575"/>
            <a:ext cx="627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7200" b="1" dirty="0" smtClean="0">
                <a:ln w="66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ĐỌC CẢ BÀI</a:t>
            </a:r>
            <a:endParaRPr lang="zh-CN" altLang="en-US" sz="7200" b="1" dirty="0">
              <a:ln w="66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9" y="254641"/>
            <a:ext cx="11771453" cy="643552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P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617005"/>
            <a:ext cx="9259910" cy="4991742"/>
          </a:xfrm>
          <a:prstGeom prst="rect">
            <a:avLst/>
          </a:prstGeom>
        </p:spPr>
      </p:pic>
      <p:sp>
        <p:nvSpPr>
          <p:cNvPr id="9" name="文本框 18"/>
          <p:cNvSpPr txBox="1"/>
          <p:nvPr/>
        </p:nvSpPr>
        <p:spPr>
          <a:xfrm>
            <a:off x="2601422" y="2283521"/>
            <a:ext cx="6989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-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bạn</a:t>
            </a:r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đọc</a:t>
            </a:r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lại</a:t>
            </a:r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bài</a:t>
            </a:r>
            <a:endParaRPr lang="en-US" altLang="zh-CN" sz="3600" dirty="0">
              <a:solidFill>
                <a:srgbClr val="4DD11E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  <a:p>
            <a:pPr algn="just"/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-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Trả</a:t>
            </a:r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lời</a:t>
            </a:r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lại</a:t>
            </a:r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câu</a:t>
            </a:r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và</a:t>
            </a:r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nội</a:t>
            </a:r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dung </a:t>
            </a:r>
            <a:r>
              <a:rPr lang="en-US" altLang="zh-CN" sz="3600" dirty="0" err="1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bài</a:t>
            </a:r>
            <a:r>
              <a:rPr lang="en-US" altLang="zh-CN" sz="3600" dirty="0" smtClean="0">
                <a:solidFill>
                  <a:srgbClr val="4DD11E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.</a:t>
            </a:r>
            <a:endParaRPr lang="zh-CN" altLang="en-US" sz="3600" dirty="0">
              <a:solidFill>
                <a:srgbClr val="4DD11E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P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271" y="-8267700"/>
            <a:ext cx="7951201" cy="64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upanh123.com/wp-content/uploads/2021/01/hinh-nen-slide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2" y="1706199"/>
            <a:ext cx="11100313" cy="421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đẹp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18"/>
          <p:cNvSpPr txBox="1"/>
          <p:nvPr/>
        </p:nvSpPr>
        <p:spPr>
          <a:xfrm>
            <a:off x="2663078" y="1502433"/>
            <a:ext cx="68658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 smtClean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Luyện</a:t>
            </a:r>
            <a:r>
              <a:rPr lang="en-US" altLang="zh-CN" sz="9600" dirty="0" smtClean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9600" dirty="0" err="1" smtClean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đọc</a:t>
            </a:r>
            <a:r>
              <a:rPr lang="en-US" altLang="zh-CN" sz="9600" dirty="0" smtClean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9600" dirty="0" err="1" smtClean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thành</a:t>
            </a:r>
            <a:r>
              <a:rPr lang="en-US" altLang="zh-CN" sz="9600" dirty="0" smtClean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9600" dirty="0" err="1" smtClean="0">
                <a:solidFill>
                  <a:srgbClr val="47C21C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tiếng</a:t>
            </a:r>
            <a:endParaRPr lang="zh-CN" altLang="en-US" sz="9600" dirty="0">
              <a:solidFill>
                <a:srgbClr val="47C21C"/>
              </a:solidFill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6" name="Picture 11" descr="1-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0" y="4549421"/>
            <a:ext cx="1644696" cy="184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7" y="8148"/>
            <a:ext cx="10683433" cy="6858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85672" y="737902"/>
            <a:ext cx="4640651" cy="1994009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826420" y="690090"/>
            <a:ext cx="592589" cy="4745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5674" y="2795645"/>
            <a:ext cx="9178782" cy="267946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826421" y="2795645"/>
            <a:ext cx="592589" cy="44621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26419" y="5475111"/>
            <a:ext cx="592589" cy="44621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dirty="0"/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85670" y="5538845"/>
            <a:ext cx="9178785" cy="1223199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2401" cy="6858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83326" y="737902"/>
            <a:ext cx="3722541" cy="1994009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275657" y="737902"/>
            <a:ext cx="551224" cy="4745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3326" y="2795645"/>
            <a:ext cx="7662363" cy="267946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10679" y="2795645"/>
            <a:ext cx="592589" cy="44621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227727" y="5538845"/>
            <a:ext cx="592589" cy="44621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dirty="0"/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3326" y="5538845"/>
            <a:ext cx="7662363" cy="1223199"/>
          </a:xfrm>
          <a:prstGeom prst="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ounded Rectangle 13"/>
          <p:cNvSpPr/>
          <p:nvPr/>
        </p:nvSpPr>
        <p:spPr>
          <a:xfrm>
            <a:off x="9728476" y="104175"/>
            <a:ext cx="2013842" cy="710604"/>
          </a:xfrm>
          <a:prstGeom prst="roundRect">
            <a:avLst/>
          </a:prstGeom>
          <a:solidFill>
            <a:srgbClr val="FFA7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85244" y="2122311"/>
            <a:ext cx="85935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342381" y="1504172"/>
            <a:ext cx="278603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6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665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õa</a:t>
            </a:r>
            <a:r>
              <a:rPr lang="en-US" altLang="zh-CN" sz="2665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endParaRPr lang="zh-CN" altLang="en-US" sz="266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314920" y="3544711"/>
            <a:ext cx="1026591" cy="564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23586" y="3544711"/>
            <a:ext cx="512947" cy="1128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40386" y="5170311"/>
            <a:ext cx="925689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342381" y="3076709"/>
            <a:ext cx="278603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65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altLang="zh-CN" sz="2665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zh-CN" altLang="en-US" sz="266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84281" y="3683316"/>
            <a:ext cx="278603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65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665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iản</a:t>
            </a:r>
            <a:r>
              <a:rPr lang="en-US" altLang="zh-CN" sz="2665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endParaRPr lang="zh-CN" altLang="en-US" sz="266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05968" y="4265331"/>
            <a:ext cx="278603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6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665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zh-CN" sz="2665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665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ầy</a:t>
            </a:r>
            <a:endParaRPr lang="zh-CN" altLang="en-US" sz="266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948964" y="3793067"/>
            <a:ext cx="202503" cy="564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23" y="27007"/>
            <a:ext cx="10521577" cy="6858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0" y="1913324"/>
            <a:ext cx="1670423" cy="2677338"/>
          </a:xfrm>
          <a:prstGeom prst="roundRect">
            <a:avLst/>
          </a:prstGeom>
          <a:solidFill>
            <a:srgbClr val="FFA7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Từ nào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chưa hiểu nghĩa?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731625" y="4352081"/>
            <a:ext cx="1990846" cy="32409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ounded Rectangle 15"/>
          <p:cNvSpPr/>
          <p:nvPr/>
        </p:nvSpPr>
        <p:spPr>
          <a:xfrm>
            <a:off x="3867873" y="6078637"/>
            <a:ext cx="1155540" cy="32409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ounded Rectangle 17"/>
          <p:cNvSpPr/>
          <p:nvPr/>
        </p:nvSpPr>
        <p:spPr>
          <a:xfrm>
            <a:off x="4710896" y="2422966"/>
            <a:ext cx="1018572" cy="32409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70382" y="123545"/>
            <a:ext cx="6275031" cy="602295"/>
          </a:xfrm>
          <a:prstGeom prst="roundRect">
            <a:avLst/>
          </a:prstGeom>
          <a:solidFill>
            <a:srgbClr val="FFA7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26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6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6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6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426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ác kỹ thuật xóa nếp nhăn đuôi mắt (nếp chân chi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156" y="875631"/>
            <a:ext cx="2746022" cy="17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7975" y="1920588"/>
            <a:ext cx="2652900" cy="61791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sz="2665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665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266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8"/>
          <p:cNvSpPr txBox="1"/>
          <p:nvPr/>
        </p:nvSpPr>
        <p:spPr>
          <a:xfrm>
            <a:off x="2890441" y="1910951"/>
            <a:ext cx="663491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nhăn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65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7975" y="3658157"/>
            <a:ext cx="2652900" cy="61791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665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ráp</a:t>
            </a:r>
            <a:endParaRPr lang="en-US" sz="266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8"/>
          <p:cNvSpPr txBox="1"/>
          <p:nvPr/>
        </p:nvSpPr>
        <p:spPr>
          <a:xfrm>
            <a:off x="3070382" y="3553001"/>
            <a:ext cx="66349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5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mịn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65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Bàn tay mẹ - Báo Gia Lai điện tử - Tin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6" descr="Bàn tay mẹ - Báo Gia Lai điện tử - Tin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13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32" name="Picture 8" descr="Ảnh minh họ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156" y="2699196"/>
            <a:ext cx="2746022" cy="19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07975" y="5555650"/>
            <a:ext cx="2652900" cy="61791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2665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66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8"/>
          <p:cNvSpPr txBox="1"/>
          <p:nvPr/>
        </p:nvSpPr>
        <p:spPr>
          <a:xfrm>
            <a:off x="2710501" y="5513468"/>
            <a:ext cx="663491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tẻ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5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ngứa</a:t>
            </a:r>
            <a:r>
              <a:rPr lang="en-US" altLang="zh-CN" sz="2665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65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56" y="4760698"/>
            <a:ext cx="2746022" cy="1786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6"/>
    </mc:Choice>
    <mc:Fallback xmlns="">
      <p:transition spd="slow" advTm="22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73256 -0.0988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28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73347 -0.246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72826 -0.14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1" grpId="1" animBg="1"/>
      <p:bldP spid="12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149765" y="3420533"/>
            <a:ext cx="1923787" cy="61791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b="1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  <a:r>
              <a:rPr lang="en-US" sz="2665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665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266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Bàn tay mẹ - Báo Gia Lai điện tử - Tin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6" descr="Bàn tay mẹ - Báo Gia Lai điện tử - Tin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13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0" name="Picture 2" descr="Tìm đâu chiếc áo bà b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08" y="239358"/>
            <a:ext cx="3296356" cy="31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66" y="239359"/>
            <a:ext cx="3354843" cy="318117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367390" y="3420533"/>
            <a:ext cx="2190043" cy="61791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5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endParaRPr lang="en-US" sz="266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0" descr="Cua Đường Làng | Mapio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12" descr="Cua Đường Làng | Mapio.n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AutoShape 14" descr="Cua Đường Làng | Mapio.ne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AutoShape 16" descr="Cua Đường Làng | Mapio.ne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AutoShape 18" descr="Cua Đường Làng | Mapio.net"/>
          <p:cNvSpPr>
            <a:spLocks noChangeAspect="1" noChangeArrowheads="1"/>
          </p:cNvSpPr>
          <p:nvPr/>
        </p:nvSpPr>
        <p:spPr bwMode="auto">
          <a:xfrm>
            <a:off x="7549124" y="2031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68" name="Picture 20" descr="Với mỗi đời người, đường làng là con đường dài nhất - Baogiaoth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99" y="228070"/>
            <a:ext cx="3255455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on-la-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21" y="4316795"/>
            <a:ext cx="2771337" cy="234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non-la-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764" y="4399824"/>
            <a:ext cx="3303655" cy="22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111658" y="5528845"/>
            <a:ext cx="3683106" cy="61791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n-US" sz="2665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sz="266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6"/>
    </mc:Choice>
    <mc:Fallback xmlns="">
      <p:transition spd="slow" advTm="22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ộ ảnh nền PowerPoint dành cho giáo viên - Mẫu hình nền PowerPoint chủ đề  học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406801" y="380950"/>
            <a:ext cx="5378398" cy="985099"/>
          </a:xfrm>
          <a:prstGeom prst="roundRect">
            <a:avLst/>
          </a:prstGeom>
          <a:solidFill>
            <a:srgbClr val="FFA7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435" y="2381009"/>
            <a:ext cx="11146421" cy="135272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t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149485" y="2381009"/>
            <a:ext cx="162045" cy="676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897743" y="2394344"/>
            <a:ext cx="101086" cy="676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67096" y="3057371"/>
            <a:ext cx="162045" cy="676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529090" y="3057360"/>
            <a:ext cx="162045" cy="676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Custom</PresentationFormat>
  <Paragraphs>72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Thuy</dc:creator>
  <cp:lastModifiedBy>Dell</cp:lastModifiedBy>
  <cp:revision>47</cp:revision>
  <dcterms:created xsi:type="dcterms:W3CDTF">2021-10-11T13:16:00Z</dcterms:created>
  <dcterms:modified xsi:type="dcterms:W3CDTF">2021-11-09T14:17:41Z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E1B8602DAB204B3A929C0554C64A85EE</vt:lpwstr>
  </property>
  <property fmtid="{D5CDD505-2E9C-101B-9397-08002B2CF9AE}" pid="3" name="KSOProductBuildVer">
    <vt:lpwstr>1033-11.2.0.10351</vt:lpwstr>
  </property>
</Properties>
</file>